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E31055-64A7-432B-B3DB-DF6BF040395B}">
  <a:tblStyle styleId="{62E31055-64A7-432B-B3DB-DF6BF04039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5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4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4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5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4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5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3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4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3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3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8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4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4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6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5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6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6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6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7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6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5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5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8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6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8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8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6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7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9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6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7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6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7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8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9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7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7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9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7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7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9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8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9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7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8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90.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86.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8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106.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9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93.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11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110.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95.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10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10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105.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9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0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0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00.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04.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0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15.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1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17.png"/><Relationship Id="rId4" Type="http://schemas.openxmlformats.org/officeDocument/2006/relationships/image" Target="../media/image137.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20.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14.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11.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18.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28.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23.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36.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3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38.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21.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30.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33.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29.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32.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4.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25.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26.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24.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1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1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4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2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5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2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{62E31055-64A7-432B-B3DB-DF6BF040395B}</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{62E31055-64A7-432B-B3DB-DF6BF040395B}</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{62E31055-64A7-432B-B3DB-DF6BF040395B}</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{62E31055-64A7-432B-B3DB-DF6BF040395B}</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{62E31055-64A7-432B-B3DB-DF6BF040395B}</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{62E31055-64A7-432B-B3DB-DF6BF040395B}</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{62E31055-64A7-432B-B3DB-DF6BF040395B}</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{62E31055-64A7-432B-B3DB-DF6BF040395B}</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{62E31055-64A7-432B-B3DB-DF6BF040395B}</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{62E31055-64A7-432B-B3DB-DF6BF040395B}</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{62E31055-64A7-432B-B3DB-DF6BF040395B}</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{62E31055-64A7-432B-B3DB-DF6BF040395B}</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{62E31055-64A7-432B-B3DB-DF6BF040395B}</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{62E31055-64A7-432B-B3DB-DF6BF040395B}</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